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16e2b38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16e2b3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16e2b38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16e2b38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16e2b38b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16e2b38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16e2b38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16e2b38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16e2b38b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16e2b38b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16e2b38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16e2b38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16e2b38b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16e2b38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16e2b38b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16e2b38b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16e2b38b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16e2b38b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16e2b38b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16e2b38b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1b3de17c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1b3de17c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16e2b38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16e2b38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16e2b38b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16e2b38b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16e2b38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16e2b38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6e2b38b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16e2b38b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16e2b38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16e2b38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16e2b38b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16e2b38b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1b3de17c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1b3de17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1b3de17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1b3de17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1b3de17c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1b3de17c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1b3de17c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1b3de17c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1b3de17c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1b3de17c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1b3de17c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1b3de17c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1b3de17c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1b3de17c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Linear Regression</a:t>
            </a:r>
            <a:endParaRPr sz="6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404 - Artificial Intelligence 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>
            <a:off x="830525" y="18390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Multivariate </a:t>
            </a:r>
            <a:r>
              <a:rPr lang="en" sz="4000"/>
              <a:t>Linear Regression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Independent Variable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88" y="1970689"/>
            <a:ext cx="6729226" cy="24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Function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50985" l="10394" r="53006" t="38609"/>
          <a:stretch/>
        </p:blipFill>
        <p:spPr>
          <a:xfrm>
            <a:off x="878225" y="2396550"/>
            <a:ext cx="7794950" cy="124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Function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30917" l="12304" r="34636" t="45939"/>
          <a:stretch/>
        </p:blipFill>
        <p:spPr>
          <a:xfrm>
            <a:off x="729438" y="2483200"/>
            <a:ext cx="7290523" cy="17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012975" y="222810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Matrix Multiplication Form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Function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38558" l="12318" r="67797" t="40417"/>
          <a:stretch/>
        </p:blipFill>
        <p:spPr>
          <a:xfrm>
            <a:off x="788375" y="2504725"/>
            <a:ext cx="3368126" cy="20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43656" l="12785" r="61817" t="36402"/>
          <a:stretch/>
        </p:blipFill>
        <p:spPr>
          <a:xfrm>
            <a:off x="5145725" y="2904925"/>
            <a:ext cx="3119448" cy="137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1203900" y="2082100"/>
            <a:ext cx="34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 vector (2 records and 3 features) 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145725" y="2504725"/>
            <a:ext cx="34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 the hypothesis function is 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33533" l="9600" r="57974" t="33934"/>
          <a:stretch/>
        </p:blipFill>
        <p:spPr>
          <a:xfrm>
            <a:off x="2104650" y="1853850"/>
            <a:ext cx="4934698" cy="27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20873" l="13905" r="47285" t="29345"/>
          <a:stretch/>
        </p:blipFill>
        <p:spPr>
          <a:xfrm>
            <a:off x="968025" y="2014725"/>
            <a:ext cx="3548798" cy="25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30366" l="10761" r="27137" t="34991"/>
          <a:stretch/>
        </p:blipFill>
        <p:spPr>
          <a:xfrm>
            <a:off x="4819050" y="2508850"/>
            <a:ext cx="4079726" cy="12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(Matrix Notation)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61923" l="11692" r="73446" t="30216"/>
          <a:stretch/>
        </p:blipFill>
        <p:spPr>
          <a:xfrm>
            <a:off x="3076600" y="1853850"/>
            <a:ext cx="2890099" cy="73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12503" l="14052" r="65077" t="52306"/>
          <a:stretch/>
        </p:blipFill>
        <p:spPr>
          <a:xfrm>
            <a:off x="886675" y="2744725"/>
            <a:ext cx="2368051" cy="22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30468" l="15346" r="36815" t="41997"/>
          <a:stretch/>
        </p:blipFill>
        <p:spPr>
          <a:xfrm>
            <a:off x="4168725" y="3059125"/>
            <a:ext cx="4474574" cy="14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(Matrix Notation)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44408" l="13466" r="54363" t="32264"/>
          <a:stretch/>
        </p:blipFill>
        <p:spPr>
          <a:xfrm>
            <a:off x="2755963" y="2014725"/>
            <a:ext cx="3635674" cy="14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24054" l="13343" r="64672" t="69832"/>
          <a:stretch/>
        </p:blipFill>
        <p:spPr>
          <a:xfrm>
            <a:off x="1327450" y="3744200"/>
            <a:ext cx="6605074" cy="10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Standardization/Normalization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13" y="1950100"/>
            <a:ext cx="504197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830525" y="18390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Linear Regression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Step 1 : Select the features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Step 2 : Normalize the feature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Step 3 : Select loss function and formulate a hypothesis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Step 4 : Minimize the cost and loss function 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Step 5 : Test the hypothesis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ctrTitle"/>
          </p:nvPr>
        </p:nvSpPr>
        <p:spPr>
          <a:xfrm>
            <a:off x="830525" y="18390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 Evaluation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Test Split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50" y="2039950"/>
            <a:ext cx="7214700" cy="2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925" y="2078875"/>
            <a:ext cx="3000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213" y="2875400"/>
            <a:ext cx="2971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425" y="3748125"/>
            <a:ext cx="3581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ctrTitle"/>
          </p:nvPr>
        </p:nvSpPr>
        <p:spPr>
          <a:xfrm>
            <a:off x="830525" y="18390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Linear Regression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</a:t>
            </a:r>
            <a:r>
              <a:rPr lang="en" sz="4000"/>
              <a:t>ith SK-Learn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1540825" y="2632400"/>
            <a:ext cx="64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https://realpython.com/linear-regression-in-python/#multiple-linear-regression-with-scikit-learn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Independent Variable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25" y="1786475"/>
            <a:ext cx="3817475" cy="28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75" y="2811925"/>
            <a:ext cx="4424950" cy="96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Function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08050" y="3356488"/>
            <a:ext cx="76887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</a:t>
            </a:r>
            <a:r>
              <a:rPr lang="en" sz="2200"/>
              <a:t> = mx + b</a:t>
            </a:r>
            <a:endParaRPr sz="2200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37030" l="42887" r="30460" t="51397"/>
          <a:stretch/>
        </p:blipFill>
        <p:spPr>
          <a:xfrm>
            <a:off x="2468125" y="1932875"/>
            <a:ext cx="4211352" cy="10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172" y="2860525"/>
            <a:ext cx="3549250" cy="2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26674" l="35938" r="20829" t="47037"/>
          <a:stretch/>
        </p:blipFill>
        <p:spPr>
          <a:xfrm>
            <a:off x="855725" y="1994313"/>
            <a:ext cx="3953098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5932" l="3984" r="0" t="4726"/>
          <a:stretch/>
        </p:blipFill>
        <p:spPr>
          <a:xfrm>
            <a:off x="5044650" y="1727025"/>
            <a:ext cx="3765049" cy="2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5">
            <a:alphaModFix/>
          </a:blip>
          <a:srcRect b="27984" l="51914" r="15798" t="50836"/>
          <a:stretch/>
        </p:blipFill>
        <p:spPr>
          <a:xfrm>
            <a:off x="1626750" y="3346425"/>
            <a:ext cx="2889101" cy="10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27984" l="42560" r="53920" t="50836"/>
          <a:stretch/>
        </p:blipFill>
        <p:spPr>
          <a:xfrm>
            <a:off x="1382650" y="3466150"/>
            <a:ext cx="244099" cy="82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13229" l="31585" r="7940" t="44850"/>
          <a:stretch/>
        </p:blipFill>
        <p:spPr>
          <a:xfrm>
            <a:off x="2124800" y="2078875"/>
            <a:ext cx="5529701" cy="21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21309" l="36256" r="20389" t="56040"/>
          <a:stretch/>
        </p:blipFill>
        <p:spPr>
          <a:xfrm>
            <a:off x="3143950" y="1808925"/>
            <a:ext cx="3484200" cy="10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325" y="2743022"/>
            <a:ext cx="5289601" cy="21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Gradients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15624" l="26923" r="13509" t="40414"/>
          <a:stretch/>
        </p:blipFill>
        <p:spPr>
          <a:xfrm>
            <a:off x="5022225" y="2571750"/>
            <a:ext cx="3706027" cy="1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27984" l="28813" r="15797" t="50836"/>
          <a:stretch/>
        </p:blipFill>
        <p:spPr>
          <a:xfrm>
            <a:off x="729450" y="2845775"/>
            <a:ext cx="3843000" cy="8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729450" y="2371650"/>
            <a:ext cx="38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Cost Function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022225" y="2074825"/>
            <a:ext cx="38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Differentiating, we 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17379" l="13409" r="29234" t="40415"/>
          <a:stretch/>
        </p:blipFill>
        <p:spPr>
          <a:xfrm>
            <a:off x="1842300" y="2078875"/>
            <a:ext cx="5462990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